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71" r:id="rId3"/>
    <p:sldId id="261" r:id="rId4"/>
    <p:sldId id="275" r:id="rId5"/>
    <p:sldId id="276" r:id="rId6"/>
    <p:sldId id="277" r:id="rId7"/>
    <p:sldId id="278" r:id="rId8"/>
    <p:sldId id="279" r:id="rId9"/>
    <p:sldId id="280" r:id="rId10"/>
    <p:sldId id="286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embeddedFontLst>
    <p:embeddedFont>
      <p:font typeface="Bahnschrift Condensed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3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0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32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34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84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4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4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07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bs.twimg.com/media/D2xytfBXcAAQB_Z.jpg:large">
            <a:extLst>
              <a:ext uri="{FF2B5EF4-FFF2-40B4-BE49-F238E27FC236}">
                <a16:creationId xmlns:a16="http://schemas.microsoft.com/office/drawing/2014/main" id="{C72AAC56-2DC1-4C95-B4CC-002A4BD5F3A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55554"/>
            <a:ext cx="1118586" cy="6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5C70D-4A26-428A-A67A-29998F176E0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78" y="6232124"/>
            <a:ext cx="1381588" cy="55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5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5654" y="3080552"/>
            <a:ext cx="590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i="1" dirty="0">
                <a:latin typeface="Bahnschrift Condensed" panose="020B0502040204020203" pitchFamily="34" charset="0"/>
              </a:rPr>
              <a:t>HACKSTREET BOYS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923" y="365464"/>
            <a:ext cx="4610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Bahnschrift Condensed" panose="020B0502040204020203" pitchFamily="34" charset="0"/>
              </a:rPr>
              <a:t>UK DYNAMO USERGROUP</a:t>
            </a:r>
          </a:p>
          <a:p>
            <a:r>
              <a:rPr lang="en-GB" sz="2800" i="1" dirty="0">
                <a:latin typeface="Bahnschrift Condensed" panose="020B0502040204020203" pitchFamily="34" charset="0"/>
              </a:rPr>
              <a:t>INAUGURAL HACKATHON</a:t>
            </a:r>
          </a:p>
        </p:txBody>
      </p:sp>
    </p:spTree>
    <p:extLst>
      <p:ext uri="{BB962C8B-B14F-4D97-AF65-F5344CB8AC3E}">
        <p14:creationId xmlns:p14="http://schemas.microsoft.com/office/powerpoint/2010/main" val="397697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5478-FC38-4C19-AB9E-572CEF6DADA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CC8BDEF-62EC-487D-8785-8C7DC6AA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C37CCD-D916-45AD-92DA-9F645DC9D0BB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35E206-93A5-4D20-8250-A8ABFB0EC29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55709-1E7F-4FB4-A330-4E2F8A46B7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0D462B-0DF8-4EB5-ACAB-19FC623717BF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8C970F-63BD-4216-BBBF-E4DCC69D7C92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2651E-B672-4B6B-8FEE-A704E42C4B63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F2392-AE57-4084-B088-39A7FCD407C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56151-0EDD-46C8-B123-52F6BA021CB8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10E-5D44-4F3D-B153-4B48C354A2FD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3B529-BE7B-4B44-BC1C-EBBD721729F6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64D51-39FA-40B9-9822-AE6AAE3DC304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67AE-227A-4AF2-AD05-AADA2AB952A5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399C0-8AA5-494D-A73B-17F06BEAB9B3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92186-FFFA-46FD-8B43-82EA88457669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59102A-8741-490C-A551-EDE3276F497E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C2173C-E88C-412A-AF3C-F5455DF1420C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935FEA9F-E376-4BB0-811B-DAD0C276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C70D7B-CB64-4E51-BC5C-0CA3CDD2E778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DD2E38-6A18-410A-AC1F-8A95AA1E46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r="16885" b="2620"/>
          <a:stretch/>
        </p:blipFill>
        <p:spPr>
          <a:xfrm>
            <a:off x="3483943" y="3579774"/>
            <a:ext cx="5033638" cy="30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46F9C-1B35-468E-9442-CBAB26DD0062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6DC221D4-05FB-491D-B6AE-BA3D9AD9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65EC17-460B-4B45-8DF1-59C9A6591CEE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279D7B8-FD3C-4175-927A-D01A0F21173E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38C38-4FCE-4080-8061-466AFC2000E9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30A3FC-E24B-43BB-8411-D1AB4B6FB77C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D3F2F2-D72F-4D59-89B5-8CC4B52EF14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48175-D489-4811-8D68-EC702B64D72F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B120E-B50E-4FF5-B7F6-1075BF0E7A21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797E7-6E76-463C-8A46-4F317B8E34AC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84DE0-1486-4F20-BC48-8804E27DA57E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D95ACF-CB17-4CED-93D7-94C21DF1F44C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B0FA2-7AB1-4202-B098-32AB09079CF3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938D-674E-4DB1-9C4C-611676C3E5DB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22D8D9-514A-42E2-A39D-DA4120642185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FEFD5B-805F-4FA0-A1D4-78D177338115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E546D-0829-4FD3-BC76-64A6320B7BB1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97F068E-9ECB-454E-AFA4-58461208BF1A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001DD2-5E0D-43FD-BEB2-54BA953B91BF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D3DB18-664E-4D1C-AE9C-E54EA453F9F1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6AE96E-93D8-4EEE-B4EB-2C5AE5493565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4759A64D-8274-48E5-83E2-6057CB2D6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45E6AF-1658-404A-A121-70A7A3AAB43A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3EAF5E-475C-48AD-A3AD-B7B71DAF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1"/>
          <a:stretch/>
        </p:blipFill>
        <p:spPr>
          <a:xfrm>
            <a:off x="3485424" y="3543221"/>
            <a:ext cx="5032157" cy="30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926454" y="3543221"/>
            <a:ext cx="8038357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2A0A19-1335-40BD-A20F-CFBD7CE95CB8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906EC361-A117-4A55-AA75-9865281C7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19670D-3714-47E5-B565-3BE8AAB1BB3C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3F7A8C3-2557-431F-9867-3A12A2235E5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50C2A-0247-4186-A1B1-25775080D3F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07296-2637-4DA4-84D8-2738D512781B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49D473D-1425-4AC1-8CB1-5EF25930CDEB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C14D1-906D-42F4-940D-7AA3CC2FD83C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70022-5C05-4C29-B42D-168F05AAD274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21072-C013-4032-BB87-D45524A66174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CED0E-F706-4054-A58E-9629716F3300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03F078-459B-4456-BC59-48219D2B019B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4A89C-AE51-4058-B6E0-88CAFB2D4FBF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18C98-3BA6-4BA3-87B8-43DD2B416529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319292-C40D-434F-8AAD-3666070F5D07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0102E-AED2-4CAC-A71A-D5CC8099E7A7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056145-28B1-48C9-BEAB-D921A4F532FC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99BD4-6331-4881-8B62-76E04F9FA963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063633-F3D9-463B-85E0-ABE04C008F5A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8A21A12-D7BD-44E1-8712-5706FEEAB6B2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04243-6B8C-47EB-B13D-69CDEC254D50}"/>
              </a:ext>
            </a:extLst>
          </p:cNvPr>
          <p:cNvSpPr txBox="1"/>
          <p:nvPr/>
        </p:nvSpPr>
        <p:spPr>
          <a:xfrm>
            <a:off x="10301056" y="2403116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 custom node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9BCC9B-C5CB-44C1-8E26-A7E456042212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A88EA-FE35-414E-82B5-3E2D3A79AC45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34D13B89-EE62-42AD-98A6-3ED7A800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4EC79B-471E-446C-95B7-66FA915F119C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95EF5-D8C8-42A9-A895-FC9F86848587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87282D2-0630-43CB-9B7A-5A9A52E0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48" y="3638752"/>
            <a:ext cx="7830284" cy="29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9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355337" y="3543221"/>
            <a:ext cx="8621311" cy="28286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D0CF5-5918-42BA-84ED-1F0601FC654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6C99905C-2CD5-42B3-94AD-563EEAD6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5B44A7-C275-46C2-ADD2-354615E4453A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960D8D-8F95-43B1-8180-93EFBF967B52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5B6E0-8654-4494-B438-E832EA2A7F55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272296-FA0E-4361-AF6B-F71673303071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7717FFC-E333-4034-9989-8847CA3F1F3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6CE29-B340-4C53-832B-D9CC0E837268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3A0B3-0AE6-4497-BA6A-B90129EE77F2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7F60D-9217-402A-93CE-42625BEA50E6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B04BE-1B12-4270-BFF2-A595020987F6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0EA602-24BE-4272-9367-8AAFDC427382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50874-A72F-43AE-BD82-2253E9841F57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7932C-2A32-48BF-9F34-532C4C4096C9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0059ED-9E6F-4DD6-AC7B-BAB2FD9F4BFD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81EBE-E16B-4A95-A036-0BF24F42A806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701AB6-8244-4F8F-9746-EF50C6AA124B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A60DAC-7E7A-4816-8205-702FAB704EC5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62166-7533-4797-B51C-824B9CEABED7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00BDBF-1524-4DA4-A695-99A90770457D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131662-6FC6-41DC-B65D-FFE370CE3FCD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7C21D1-4A2B-49A5-818B-560242516EB6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BBC50-7716-4B0C-A3C1-F73A674F8673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CDB1F9-AB56-4F1E-BF44-576AA15DFFFF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8A913-D638-4D1D-987C-35C0958F5019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81C42C37-501D-4A10-A1FC-084E2FA8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E4FCEA-2109-4971-AC30-7D0A0379526F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8CD31D-9BD2-4A7C-BDF4-90A4797FC036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49B998-249F-4062-A74F-6A890E1CA324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7E1C23-B655-4D24-9C1C-5633F3539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14" y="3580897"/>
            <a:ext cx="5985003" cy="26863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07F3C4E-30C2-4C7B-961F-6261A7573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59" y="3538114"/>
            <a:ext cx="2222459" cy="27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6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3715847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3975C-A850-45AE-99F3-5D2B87A0F583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FCD9B97C-0212-4BAA-A450-515E6CEC9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B21702-6CDD-43AB-A013-EF03998F05C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E0390D-F200-40D1-B8FF-E620B2A38A2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D59E-B0CE-480A-B00D-ECDAB7B28711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2B4848-9345-4B9B-8778-E035F2D545E9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5AD95A-A99C-48BB-944F-81AB5F5C212D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710F8-48F3-4401-B437-6EF7028B423B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C8C45C-929A-45AD-8836-E0445A94B886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9992B-87DF-4B79-A35D-134B8DBBD313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FA76C-BDCB-47A1-94B0-D0D863466C1A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B328D3-3484-4614-93A0-5186046AA280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D145171-2E54-400B-B3CC-53688B1773F0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02ED8-5BF5-44E0-AADA-0DAC0F75EACD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625F5-DE61-4A6F-BB4E-AAF20E549744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F20FE-F087-4572-BB45-FA275F3133A6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C81212-DC29-40DE-809A-6A1A9AD12224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EE3D2-D9C0-4587-BB04-7DB3A90881DB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1E051-5086-4780-B325-02A1F28340EE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61438-AAC4-4F4D-AE2E-871473296DF6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6EDD31-D9F4-40E6-96B5-C53DA3E670DC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B468226-405B-4BF5-9BA2-563AACC1B21A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6B4F1-2280-4118-B936-13C584D13EC7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3915F4-DF8B-43A4-9819-54B2BC6F9E29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E9CD8-07AA-4EDE-9E03-B250E2237F5D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7B348A4E-132B-47BF-A753-06455583D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2BE9C9-35AA-4ADF-AC2A-7F1B5707954D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D36E51-108D-4198-8A0B-FB6183F723C9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77C7C3-1602-4021-874C-718D132E1B2D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04DAE-6420-420A-AD0A-2C669E97FE0C}"/>
              </a:ext>
            </a:extLst>
          </p:cNvPr>
          <p:cNvSpPr/>
          <p:nvPr/>
        </p:nvSpPr>
        <p:spPr>
          <a:xfrm>
            <a:off x="233778" y="2182794"/>
            <a:ext cx="165716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5E8C9A-165C-4DDA-8BFC-A3057FC4A16B}"/>
              </a:ext>
            </a:extLst>
          </p:cNvPr>
          <p:cNvSpPr txBox="1"/>
          <p:nvPr/>
        </p:nvSpPr>
        <p:spPr>
          <a:xfrm>
            <a:off x="211587" y="2350502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Extract </a:t>
            </a:r>
            <a:r>
              <a:rPr lang="en-GB" sz="1400" i="1" dirty="0" err="1">
                <a:latin typeface="Bahnschrift Condensed" panose="020B0502040204020203" pitchFamily="34" charset="0"/>
              </a:rPr>
              <a:t>rbg</a:t>
            </a:r>
            <a:r>
              <a:rPr lang="en-GB" sz="1400" i="1" dirty="0">
                <a:latin typeface="Bahnschrift Condensed" panose="020B0502040204020203" pitchFamily="34" charset="0"/>
              </a:rPr>
              <a:t> values at point from image. Apply to mesh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11F16-62CD-42F6-B0F1-FB9C065DB8E2}"/>
              </a:ext>
            </a:extLst>
          </p:cNvPr>
          <p:cNvCxnSpPr>
            <a:cxnSpLocks/>
          </p:cNvCxnSpPr>
          <p:nvPr/>
        </p:nvCxnSpPr>
        <p:spPr>
          <a:xfrm flipH="1" flipV="1">
            <a:off x="2026505" y="2637783"/>
            <a:ext cx="701713" cy="7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67910D3-8CCD-4B07-81C7-3FE6E0CDD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19" y="3593605"/>
            <a:ext cx="3659671" cy="28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FF1D2-209E-4235-85E6-442FFBD40D69}"/>
              </a:ext>
            </a:extLst>
          </p:cNvPr>
          <p:cNvSpPr/>
          <p:nvPr/>
        </p:nvSpPr>
        <p:spPr>
          <a:xfrm>
            <a:off x="3483943" y="3781887"/>
            <a:ext cx="3715847" cy="2858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63021-BC17-4C2C-8D66-5BB77736A702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mage result for webcam icon">
            <a:extLst>
              <a:ext uri="{FF2B5EF4-FFF2-40B4-BE49-F238E27FC236}">
                <a16:creationId xmlns:a16="http://schemas.microsoft.com/office/drawing/2014/main" id="{15C773CF-EDE6-47E9-9DC0-AEAE668E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F0770-ACDC-4FEE-8EF4-9BC0AA44BC64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A12FE2-8E95-4030-80BC-A6545AC0444E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A02AB-A152-4411-8DDE-47B9B38CEC2A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3C8AA4-B25A-42CE-A1F3-399F3D0BB4D8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D6C6F9-8406-4D05-B5F4-A089592A16C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17170-2532-4D68-B650-7565F348568E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10F10-587C-4A8D-BBD5-C832FA93CCDD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87034-F167-4025-8FB9-FF38C3C1F2C9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E9444-3A1E-490F-88F8-388BB324C774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BEFED6-6A2E-429C-98C9-B6BF5E557495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C0B34-F1F6-4D29-982D-489A4C5086F0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692E0-926C-4ED2-821F-CCE1FB6C7CA7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09D8A3-AAEE-41CD-A65E-52CFBA051E56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344D5-CA25-4E1F-B396-45726DA00B7F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8A2EC-635E-41B3-8C72-A0BD33476F5A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A8584-9FD9-4635-8AF1-3979A9E6135C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2BF0E-B465-4496-BB9C-DAE98EC6F724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673C17-5311-4BC5-9CC4-3E1723643BB1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F06FE9-FF5B-4D9F-B136-FB4D379D25F1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E09F1-1CB1-4BDE-86D8-B0C8BCC376EE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15C9E-44F0-4142-9337-3B557EB8FF5F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B138B-7E5D-4836-9BA6-50A45E88667B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8FF3BB-34B3-4728-A562-B92C4CB44D9D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Picture 2" descr="Image result for twitter logo">
            <a:extLst>
              <a:ext uri="{FF2B5EF4-FFF2-40B4-BE49-F238E27FC236}">
                <a16:creationId xmlns:a16="http://schemas.microsoft.com/office/drawing/2014/main" id="{5EA9C754-A5D2-4B10-820C-FA54CCF1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4267F6-01FF-45B4-AB14-AB1EBBC46499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08F043-E746-4B05-85DE-2C65063F8C44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1D925-A2E5-4BFB-8D98-43F9FD6EAE6C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171DA23-431C-4659-AD0D-FB29C6E20D9A}"/>
              </a:ext>
            </a:extLst>
          </p:cNvPr>
          <p:cNvSpPr/>
          <p:nvPr/>
        </p:nvSpPr>
        <p:spPr>
          <a:xfrm>
            <a:off x="233778" y="2182794"/>
            <a:ext cx="165716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175D80-E094-41B4-B2E9-54B2092F93DD}"/>
              </a:ext>
            </a:extLst>
          </p:cNvPr>
          <p:cNvSpPr txBox="1"/>
          <p:nvPr/>
        </p:nvSpPr>
        <p:spPr>
          <a:xfrm>
            <a:off x="211587" y="2350502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Extract </a:t>
            </a:r>
            <a:r>
              <a:rPr lang="en-GB" sz="1400" i="1" dirty="0" err="1">
                <a:latin typeface="Bahnschrift Condensed" panose="020B0502040204020203" pitchFamily="34" charset="0"/>
              </a:rPr>
              <a:t>rbg</a:t>
            </a:r>
            <a:r>
              <a:rPr lang="en-GB" sz="1400" i="1" dirty="0">
                <a:latin typeface="Bahnschrift Condensed" panose="020B0502040204020203" pitchFamily="34" charset="0"/>
              </a:rPr>
              <a:t> values at point from image. Apply to mesh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04B75F-25F9-4BFB-BF50-39F20D543753}"/>
              </a:ext>
            </a:extLst>
          </p:cNvPr>
          <p:cNvCxnSpPr>
            <a:cxnSpLocks/>
          </p:cNvCxnSpPr>
          <p:nvPr/>
        </p:nvCxnSpPr>
        <p:spPr>
          <a:xfrm flipH="1" flipV="1">
            <a:off x="2026505" y="2637783"/>
            <a:ext cx="701713" cy="7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2" descr="Image result for twitter logo">
            <a:extLst>
              <a:ext uri="{FF2B5EF4-FFF2-40B4-BE49-F238E27FC236}">
                <a16:creationId xmlns:a16="http://schemas.microsoft.com/office/drawing/2014/main" id="{C541D5EF-28F2-4E3F-ACC9-13F3FC66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1E181F4-89F8-4F5E-9993-5B526C509263}"/>
              </a:ext>
            </a:extLst>
          </p:cNvPr>
          <p:cNvSpPr txBox="1"/>
          <p:nvPr/>
        </p:nvSpPr>
        <p:spPr>
          <a:xfrm>
            <a:off x="20418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A87B74-5B03-40A1-948D-91B3DAA8E54B}"/>
              </a:ext>
            </a:extLst>
          </p:cNvPr>
          <p:cNvCxnSpPr>
            <a:cxnSpLocks/>
          </p:cNvCxnSpPr>
          <p:nvPr/>
        </p:nvCxnSpPr>
        <p:spPr>
          <a:xfrm>
            <a:off x="1010576" y="3289306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6B996B9-CAAE-4536-9924-A6FC71B1DF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74" y="3847085"/>
            <a:ext cx="3661813" cy="27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5654" y="3080552"/>
            <a:ext cx="590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i="1" dirty="0">
                <a:latin typeface="Bahnschrift Condensed" panose="020B0502040204020203" pitchFamily="34" charset="0"/>
              </a:rPr>
              <a:t>HACKSTREET BOYS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923" y="365464"/>
            <a:ext cx="4610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Bahnschrift Condensed" panose="020B0502040204020203" pitchFamily="34" charset="0"/>
              </a:rPr>
              <a:t>UK DYNAMO USERGROUP</a:t>
            </a:r>
          </a:p>
          <a:p>
            <a:r>
              <a:rPr lang="en-GB" sz="2800" i="1" dirty="0">
                <a:latin typeface="Bahnschrift Condensed" panose="020B0502040204020203" pitchFamily="34" charset="0"/>
              </a:rPr>
              <a:t>INAUGURAL HACKATHON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5654" y="4049698"/>
            <a:ext cx="590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Bahnschrift Condensed" panose="020B0502040204020203" pitchFamily="34" charset="0"/>
              </a:rPr>
              <a:t>presenting</a:t>
            </a:r>
          </a:p>
        </p:txBody>
      </p:sp>
    </p:spTree>
    <p:extLst>
      <p:ext uri="{BB962C8B-B14F-4D97-AF65-F5344CB8AC3E}">
        <p14:creationId xmlns:p14="http://schemas.microsoft.com/office/powerpoint/2010/main" val="323775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patrikhuber/eos/gh-pages/images/4dfm_shap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65" y="1440203"/>
            <a:ext cx="2572876" cy="39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7340" y="2604483"/>
            <a:ext cx="7949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i="1" dirty="0">
                <a:latin typeface="Bahnschrift Condensed" panose="020B0502040204020203" pitchFamily="34" charset="0"/>
              </a:rPr>
              <a:t>MESH BY FACE</a:t>
            </a:r>
          </a:p>
        </p:txBody>
      </p:sp>
    </p:spTree>
    <p:extLst>
      <p:ext uri="{BB962C8B-B14F-4D97-AF65-F5344CB8AC3E}">
        <p14:creationId xmlns:p14="http://schemas.microsoft.com/office/powerpoint/2010/main" val="340362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2014AC-FA3F-49EC-940E-D1388E35CAE0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age result for webcam icon">
            <a:extLst>
              <a:ext uri="{FF2B5EF4-FFF2-40B4-BE49-F238E27FC236}">
                <a16:creationId xmlns:a16="http://schemas.microsoft.com/office/drawing/2014/main" id="{8802F3D1-6305-4D86-A413-856D55468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BDFBF-D027-4CFE-B273-4826A45B0C3B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age result for webcam icon">
            <a:extLst>
              <a:ext uri="{FF2B5EF4-FFF2-40B4-BE49-F238E27FC236}">
                <a16:creationId xmlns:a16="http://schemas.microsoft.com/office/drawing/2014/main" id="{F71F16A3-D1BB-4477-8C6A-6C0F8C5B8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C74143-3535-4FCF-8E65-77D47562C170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A9F5C6-ABF0-422E-BD37-0EE77E3B235F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E61D5-4430-4661-9A8C-5D7B0DA7ED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F1E6F-CEF4-4B20-8C06-02EE490B4EDB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9CDFF-B4ED-48C8-8D9D-EE6A0B0B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3483943" y="3543221"/>
            <a:ext cx="5033638" cy="30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6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684245"/>
            <a:ext cx="5033638" cy="28286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B3BD0-FA91-4686-AC2F-FB7735DB62BE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mage result for webcam icon">
            <a:extLst>
              <a:ext uri="{FF2B5EF4-FFF2-40B4-BE49-F238E27FC236}">
                <a16:creationId xmlns:a16="http://schemas.microsoft.com/office/drawing/2014/main" id="{E33FBB1D-3EC3-4197-9403-EA052B93C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E49A1-5EDF-4691-9AC8-1EC05D6F33F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A066E-CD6C-4FE7-B28E-20C47E8F7E8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B4723-5C9B-4DEB-BDBE-7EC7ADB125B1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EC6F48-38DB-4F6E-8E10-84B4973E1120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D2684-93DF-473F-AC27-E0A46E7FD658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7EC46-34EA-4EED-A270-32D191896487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5CC7C-F9B4-4DDD-A05C-49E57E73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68" y="3684245"/>
            <a:ext cx="5028663" cy="28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D37BC-CBAB-4080-9B79-412F2751C12F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9895EB2-62DD-4AD9-B19E-144DC9AD6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AAD8D8-1B36-4361-81F1-8F9C079268C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DF23EED-6D4A-4035-8259-9166F4260563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6E4C1-61DF-42E7-91CA-0AEC7ED79E35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25E907-27DB-435D-A127-B62DCDF204C4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8AD9BD-D864-43E9-AEB9-6508F9467AFE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A9225-2BA1-424A-B223-A9C986066F96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61AF76-6FE0-447F-87AB-42E46C8A2A3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3BB4F-FB78-4407-ACE0-EFC247411077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53F45-5A37-43B2-BF83-C6C2E60F2939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5A14D5-8CD8-4ED5-8394-9B0D6C602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18383" b="24423"/>
          <a:stretch/>
        </p:blipFill>
        <p:spPr>
          <a:xfrm>
            <a:off x="3505225" y="3579773"/>
            <a:ext cx="4946318" cy="30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DB90C-C5FD-4FDA-A33E-591D753B4A66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B7340088-1C04-4BE9-A9D3-EF3185E32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D7DE57-1126-4702-9197-53AE6A615284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48EDA7D-BBED-434A-AAF4-4B9683114E7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F466-2791-46A9-A849-7A5EE20F045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5A3B6-A4C8-4BD0-8085-0133180F60E4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8CB6B45-C943-4C66-92D0-A75894CD49AA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C885-2B28-480F-BC06-1F5D7F8ABE3C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C46BFC-6511-455E-AEAD-F12705E138D7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43EDA-6A44-4A97-AEDB-C83C15D7EFF7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DD190-2D05-4902-89E6-F42655669948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47C4C9-3C43-4051-AB7D-24ED6F56183F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34F5BEF-60C2-47AF-A33E-4B4749165286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8276-9DD8-4DD5-BC5E-BE8ADFE3A942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0297C7-245B-4131-A2F3-232846C65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1"/>
          <a:stretch/>
        </p:blipFill>
        <p:spPr>
          <a:xfrm>
            <a:off x="3485424" y="3543221"/>
            <a:ext cx="5032157" cy="30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682172" y="3517606"/>
            <a:ext cx="7890914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5478-FC38-4C19-AB9E-572CEF6DADA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CC8BDEF-62EC-487D-8785-8C7DC6AA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C37CCD-D916-45AD-92DA-9F645DC9D0BB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35E206-93A5-4D20-8250-A8ABFB0EC29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55709-1E7F-4FB4-A330-4E2F8A46B7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0D462B-0DF8-4EB5-ACAB-19FC623717BF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8C970F-63BD-4216-BBBF-E4DCC69D7C92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2651E-B672-4B6B-8FEE-A704E42C4B63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F2392-AE57-4084-B088-39A7FCD407C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56151-0EDD-46C8-B123-52F6BA021CB8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10E-5D44-4F3D-B153-4B48C354A2FD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3B529-BE7B-4B44-BC1C-EBBD721729F6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64D51-39FA-40B9-9822-AE6AAE3DC304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67AE-227A-4AF2-AD05-AADA2AB952A5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399C0-8AA5-494D-A73B-17F06BEAB9B3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92186-FFFA-46FD-8B43-82EA88457669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59102A-8741-490C-A551-EDE3276F497E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09579ED-4A8C-4F9A-B7E1-B0BA1DE55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09" y="3651932"/>
            <a:ext cx="5028657" cy="28286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8602CC3-0890-4436-B980-1AF3BD11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72" y="3556555"/>
            <a:ext cx="2687121" cy="30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546</Words>
  <Application>Microsoft Office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Bahnschrift Condensed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Allford Hall Monaghan Morris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Green</dc:creator>
  <cp:lastModifiedBy>Ben Robinson</cp:lastModifiedBy>
  <cp:revision>33</cp:revision>
  <dcterms:created xsi:type="dcterms:W3CDTF">2019-04-04T13:01:15Z</dcterms:created>
  <dcterms:modified xsi:type="dcterms:W3CDTF">2019-04-06T12:47:10Z</dcterms:modified>
</cp:coreProperties>
</file>